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50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Урок математики 9 класс</a:t>
            </a:r>
            <a:br>
              <a:rPr lang="ru-RU" sz="3200" dirty="0" smtClean="0">
                <a:ln w="50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 w="50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Тема: Решение примеров и задач, изученных видов.</a:t>
            </a:r>
            <a:endParaRPr lang="ru-RU" sz="3200" dirty="0">
              <a:ln w="500">
                <a:noFill/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610600" cy="4495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Учитель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Математики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Земцова В.Я.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E:\Новая папка\картинки математика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55626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200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500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Коррекционные упражнения</a:t>
            </a:r>
            <a:br>
              <a:rPr lang="ru-RU" sz="2800" dirty="0" smtClean="0">
                <a:ln w="500">
                  <a:noFill/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ln w="500">
                  <a:noFill/>
                </a:ln>
                <a:solidFill>
                  <a:schemeClr val="tx1"/>
                </a:solidFill>
                <a:latin typeface="Arial Black" pitchFamily="34" charset="0"/>
              </a:rPr>
              <a:t>1)какие предметы спрятаны?</a:t>
            </a:r>
            <a:endParaRPr lang="ru-RU" sz="2800" dirty="0">
              <a:ln w="500">
                <a:noFill/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590800"/>
            <a:ext cx="7162800" cy="38557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E:\Новая папка\восприяти и внимание памть\hello_html_m352e3c2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75438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Arial Black" pitchFamily="34" charset="0"/>
              </a:rPr>
              <a:t>Решите примеры.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93173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54,28:23-0,375+28,16:4=</a:t>
            </a:r>
          </a:p>
          <a:p>
            <a:r>
              <a:rPr lang="ru-RU" dirty="0" smtClean="0">
                <a:latin typeface="Arial Black" pitchFamily="34" charset="0"/>
              </a:rPr>
              <a:t>(1168:73+58,8)-19,385=</a:t>
            </a:r>
          </a:p>
          <a:p>
            <a:r>
              <a:rPr lang="ru-RU" dirty="0" smtClean="0">
                <a:latin typeface="Arial Black" pitchFamily="34" charset="0"/>
              </a:rPr>
              <a:t>(7803-4079)*52+46075:5=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E:\Новая папка\картинки математика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71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Решить задачи.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Задача. В магазине меховых изделий весенняя скидка на шубы из норки составила 42%. Сколько рублей  будет стоить шуба, если ее цена - 65 000 рублей?</a:t>
            </a:r>
          </a:p>
          <a:p>
            <a:r>
              <a:rPr lang="ru-RU" b="1" dirty="0" smtClean="0"/>
              <a:t>Задача. В новом доме 360 квартир. 54%   всех квартир – двухкомнатные. Сколько двухкомнатных квартир в новом доме?</a:t>
            </a:r>
          </a:p>
          <a:p>
            <a:r>
              <a:rPr lang="ru-RU" b="1" dirty="0" smtClean="0"/>
              <a:t>Задача. Участок площадью  670 га засеян зерновыми. 72% засеяно пшеницей, остальная площадь – рожью. Какая площадь участка засеяна рожью?</a:t>
            </a:r>
            <a:endParaRPr lang="ru-RU" b="1" dirty="0"/>
          </a:p>
        </p:txBody>
      </p:sp>
    </p:spTree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Составь к задачам краткую запись и реши с вопросами.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876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5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Цена шубы – 65000 руб.</a:t>
            </a:r>
          </a:p>
          <a:p>
            <a:pPr>
              <a:buNone/>
            </a:pPr>
            <a:r>
              <a:rPr lang="ru-RU" sz="5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Скидка ? – 42% от всей цены</a:t>
            </a:r>
          </a:p>
          <a:p>
            <a:pPr>
              <a:buNone/>
            </a:pPr>
            <a:r>
              <a:rPr lang="ru-RU" sz="5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Новая цена -? Руб.</a:t>
            </a:r>
          </a:p>
          <a:p>
            <a:endParaRPr lang="ru-RU" sz="5900" dirty="0" smtClean="0"/>
          </a:p>
          <a:p>
            <a:pPr>
              <a:buNone/>
            </a:pPr>
            <a:r>
              <a:rPr lang="ru-RU" sz="5900" b="1" dirty="0" smtClean="0">
                <a:solidFill>
                  <a:srgbClr val="FF0000"/>
                </a:solidFill>
              </a:rPr>
              <a:t>   Всего квартир-360 кв.</a:t>
            </a:r>
          </a:p>
          <a:p>
            <a:pPr>
              <a:buNone/>
            </a:pPr>
            <a:r>
              <a:rPr lang="ru-RU" sz="5900" b="1" dirty="0" smtClean="0">
                <a:solidFill>
                  <a:srgbClr val="FF0000"/>
                </a:solidFill>
              </a:rPr>
              <a:t>   Двухкомнатные - ? 54% от всех квартир</a:t>
            </a:r>
          </a:p>
          <a:p>
            <a:endParaRPr lang="ru-RU" sz="5900" dirty="0" smtClean="0"/>
          </a:p>
          <a:p>
            <a:pPr>
              <a:buNone/>
            </a:pPr>
            <a:endParaRPr lang="ru-RU" sz="5900" dirty="0" smtClean="0"/>
          </a:p>
          <a:p>
            <a:endParaRPr lang="ru-RU" sz="5900" dirty="0" smtClean="0"/>
          </a:p>
          <a:p>
            <a:pPr>
              <a:buNone/>
            </a:pPr>
            <a:r>
              <a:rPr lang="ru-RU" sz="5900" b="1" dirty="0" smtClean="0">
                <a:solidFill>
                  <a:srgbClr val="002060"/>
                </a:solidFill>
              </a:rPr>
              <a:t>   Площадь участка -670га</a:t>
            </a:r>
          </a:p>
          <a:p>
            <a:pPr>
              <a:buNone/>
            </a:pPr>
            <a:r>
              <a:rPr lang="ru-RU" sz="5900" b="1" dirty="0" smtClean="0">
                <a:solidFill>
                  <a:srgbClr val="002060"/>
                </a:solidFill>
              </a:rPr>
              <a:t>   Пшеница ? 72% от всей площади</a:t>
            </a:r>
          </a:p>
          <a:p>
            <a:pPr>
              <a:buNone/>
            </a:pPr>
            <a:r>
              <a:rPr lang="ru-RU" sz="5900" b="1" dirty="0" smtClean="0">
                <a:solidFill>
                  <a:srgbClr val="002060"/>
                </a:solidFill>
              </a:rPr>
              <a:t>    Рожь ? остальное</a:t>
            </a:r>
          </a:p>
          <a:p>
            <a:endParaRPr lang="ru-RU" sz="5900" dirty="0"/>
          </a:p>
        </p:txBody>
      </p:sp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Задание на 2 урока: 24 апреля и 27 апреля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Удачи и успехов!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E:\Новая папка\картинки математика\s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90800"/>
            <a:ext cx="7924800" cy="4038600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629400" y="1828800"/>
          <a:ext cx="979488" cy="488950"/>
        </p:xfrm>
        <a:graphic>
          <a:graphicData uri="http://schemas.openxmlformats.org/presentationml/2006/ole">
            <p:oleObj spid="_x0000_s1027" name="Объект упаковщика для оболочки" showAsIcon="1" r:id="rId4" imgW="979200" imgH="488520" progId="Package">
              <p:embed/>
            </p:oleObj>
          </a:graphicData>
        </a:graphic>
      </p:graphicFrame>
    </p:spTree>
  </p:cSld>
  <p:clrMapOvr>
    <a:masterClrMapping/>
  </p:clrMapOvr>
  <p:transition spd="slow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Старинные русские меры длины</Template>
  <TotalTime>297</TotalTime>
  <Words>183</Words>
  <PresentationFormat>Экран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Изящная</vt:lpstr>
      <vt:lpstr>Пакет</vt:lpstr>
      <vt:lpstr>Урок математики 9 класс Тема: Решение примеров и задач, изученных видов.</vt:lpstr>
      <vt:lpstr>Коррекционные упражнения 1)какие предметы спрятаны?</vt:lpstr>
      <vt:lpstr>Решите примеры.</vt:lpstr>
      <vt:lpstr>Решить задачи.</vt:lpstr>
      <vt:lpstr>Составь к задачам краткую запись и реши с вопросами.</vt:lpstr>
      <vt:lpstr>Задание на 2 урока: 24 апреля и 27 апреля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9 класс Тема: Решение примеров и задач, изученных видов.</dc:title>
  <dc:creator>Администратор</dc:creator>
  <cp:lastModifiedBy>DNA7 X86</cp:lastModifiedBy>
  <cp:revision>26</cp:revision>
  <dcterms:created xsi:type="dcterms:W3CDTF">2020-04-23T09:02:28Z</dcterms:created>
  <dcterms:modified xsi:type="dcterms:W3CDTF">2020-04-24T04:24:58Z</dcterms:modified>
</cp:coreProperties>
</file>